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102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C4F6A1-96BB-497D-8209-C71B26B524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4EBB8F6-67DA-40D0-B3ED-CA323749DA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94D41E9-BF7C-4A06-AE2F-EC7468DDA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A3503-C3EF-4031-B8A4-6936D1D5D345}" type="datetimeFigureOut">
              <a:rPr lang="ko-KR" altLang="en-US" smtClean="0"/>
              <a:t>2019-08-04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D2917F8-5262-4137-9B02-E1529AD7C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D6DA1B0-1D54-4156-A9FB-E076D6E6E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8F1FB-2C1B-4A8E-8214-4457C4382F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7127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1720DE9-E994-4C6C-ADF8-F8559ECE5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959F8EE-B5E9-49A2-B218-4F84DE9CF3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45F2FDB-CD70-41A7-BDDD-60962E935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A3503-C3EF-4031-B8A4-6936D1D5D345}" type="datetimeFigureOut">
              <a:rPr lang="ko-KR" altLang="en-US" smtClean="0"/>
              <a:t>2019-08-04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DF1B4FE-451F-4530-829D-F0D2E30A1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EBF88AE-A3F4-46F1-ABD2-487476693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8F1FB-2C1B-4A8E-8214-4457C4382F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9505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C5AD7E5-9F05-4AA0-9200-2D8DC2BEB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798910E-5175-447D-ABC9-07DB7DF028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3B2435A-79B6-464A-A303-EA06B6511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A3503-C3EF-4031-B8A4-6936D1D5D345}" type="datetimeFigureOut">
              <a:rPr lang="ko-KR" altLang="en-US" smtClean="0"/>
              <a:t>2019-08-04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4837778-A625-4103-81A4-8DEFDD8B6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B30CE56-CAFA-4AA4-B0C9-189BCB6EA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8F1FB-2C1B-4A8E-8214-4457C4382F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0738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176DF55-32DA-49FE-810F-1AEF770FD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1690CDC-6888-4837-B74C-CF1838215E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4BCD2EB-6B7B-4A3E-8D05-4DAD0A00DD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5AEBC63-45F6-4A66-89A4-E8EBEE5B6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A3503-C3EF-4031-B8A4-6936D1D5D345}" type="datetimeFigureOut">
              <a:rPr lang="ko-KR" altLang="en-US" smtClean="0"/>
              <a:t>2019-08-04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CF79934-5F19-4C87-BB15-53A623E99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A526214-D84A-4484-8AF7-92B806FA1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8F1FB-2C1B-4A8E-8214-4457C4382F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6860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32E218-390F-44DC-ACA4-EA317CA46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252A14B-3CA7-42E3-A10F-1CAE0671F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E7A7379-7C39-4BDA-AC48-EFCC74CFF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F65F74B-807C-48BE-833B-155455CEC6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3535CB5-068E-465D-BAA4-C688A469E1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EF40A91-6DE5-4E9D-8C7C-6089F0801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A3503-C3EF-4031-B8A4-6936D1D5D345}" type="datetimeFigureOut">
              <a:rPr lang="ko-KR" altLang="en-US" smtClean="0"/>
              <a:t>2019-08-04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791338A-E969-4A4D-9D5C-DD85CB0CF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6CB18D7-B9D8-4148-B317-8CC187E1D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8F1FB-2C1B-4A8E-8214-4457C4382F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4596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9C0D55-5441-44F4-82B2-B5B67B042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B58FE69-9F3E-4C64-97CE-B0921E77C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A3503-C3EF-4031-B8A4-6936D1D5D345}" type="datetimeFigureOut">
              <a:rPr lang="ko-KR" altLang="en-US" smtClean="0"/>
              <a:t>2019-08-04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0ED938C-7746-4D4A-81CF-A9803D5D5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1B44BBE-75C7-4C5E-8E2E-074C4F2AC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8F1FB-2C1B-4A8E-8214-4457C4382F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0445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C659EEC3-FBE3-4D7C-99E7-092EEE372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A3503-C3EF-4031-B8A4-6936D1D5D345}" type="datetimeFigureOut">
              <a:rPr lang="ko-KR" altLang="en-US" smtClean="0"/>
              <a:t>2019-08-04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FF8941E-81CA-48D3-9191-E476A4140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618121-09BC-4C87-88EF-E55694E34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8F1FB-2C1B-4A8E-8214-4457C4382F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044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546B731-92CB-4AC1-A045-424CD4F59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CA64C69-FACF-4540-B7A9-676EB50F9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520F5F-890C-47BB-AC3D-2F8B0244A2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28A6762-A93D-441C-9E00-DCAFD15CE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A3503-C3EF-4031-B8A4-6936D1D5D345}" type="datetimeFigureOut">
              <a:rPr lang="ko-KR" altLang="en-US" smtClean="0"/>
              <a:t>2019-08-04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8D02E07-3067-4227-8E8E-FF9A246DA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2D9942D-03F1-4825-A832-012314DA7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8F1FB-2C1B-4A8E-8214-4457C4382F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4054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6E2BA5-D093-4C66-A7DB-7296FE5D3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F1545456-6983-483A-BED8-09FF4A32EE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1FA5F00-48CF-4EF2-8D54-65D02646B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2FA7383-53DA-4B66-AD93-049C76C93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A3503-C3EF-4031-B8A4-6936D1D5D345}" type="datetimeFigureOut">
              <a:rPr lang="ko-KR" altLang="en-US" smtClean="0"/>
              <a:t>2019-08-04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26590CD-0B54-4C8B-9016-AC980E434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1CE1BAE-43D2-4D82-8AFA-84F3161A6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8F1FB-2C1B-4A8E-8214-4457C4382F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2683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5E15C9-9D72-49AE-B200-E49EA0D7C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7CD9994-72E1-4AAA-BF05-66637063B6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0B1D057-7208-4FCD-81C7-293D03973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A3503-C3EF-4031-B8A4-6936D1D5D345}" type="datetimeFigureOut">
              <a:rPr lang="ko-KR" altLang="en-US" smtClean="0"/>
              <a:t>2019-08-04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E87FD35-2ED5-4DE8-BEAC-5841F1720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E14DD3A-2683-4686-B3D2-45A915A4B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8F1FB-2C1B-4A8E-8214-4457C4382F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0828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27F39F2-D369-4D03-B6E0-411C0BBBE4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9E6EF0D-6111-4642-BDE8-CA71201F26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ED13002-7DE9-4346-8A7A-196EDC5DF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A3503-C3EF-4031-B8A4-6936D1D5D345}" type="datetimeFigureOut">
              <a:rPr lang="ko-KR" altLang="en-US" smtClean="0"/>
              <a:t>2019-08-04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9CDD104-6235-4121-A11E-9FC51F4A1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6AF4422-A2F3-465F-B648-16B15505B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8F1FB-2C1B-4A8E-8214-4457C4382F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2804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DC83F4F7-F3F7-4790-95A1-0B80A6D28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B5319D4-6320-4F7A-9834-489FDC3A5B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A09C3A8-CF39-473B-91FF-0DF22BE552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A3503-C3EF-4031-B8A4-6936D1D5D345}" type="datetimeFigureOut">
              <a:rPr lang="ko-KR" altLang="en-US" smtClean="0"/>
              <a:t>2019-08-04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314EA11-53F3-4662-8D6A-A6E1A02A24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B9E99B9-E892-4663-A56F-A6EB4BEAF2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8F1FB-2C1B-4A8E-8214-4457C4382F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8429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2694EC-FA59-474C-9CF6-AFB939DE30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전국 청소년 자원봉사대회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892AFFA-4D52-49DE-87B1-D9344B0E10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/>
              <a:t>정준영 손민혁 편지훈 주원형 이재원</a:t>
            </a:r>
          </a:p>
        </p:txBody>
      </p:sp>
    </p:spTree>
    <p:extLst>
      <p:ext uri="{BB962C8B-B14F-4D97-AF65-F5344CB8AC3E}">
        <p14:creationId xmlns:p14="http://schemas.microsoft.com/office/powerpoint/2010/main" val="1781364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0A7F99-71E0-4A40-9628-9F99B31BB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봉사활동을 </a:t>
            </a:r>
            <a:r>
              <a:rPr lang="ko-KR" altLang="en-US" dirty="0" err="1"/>
              <a:t>계획하게된</a:t>
            </a:r>
            <a:r>
              <a:rPr lang="ko-KR" altLang="en-US" dirty="0"/>
              <a:t> 동기</a:t>
            </a:r>
            <a:r>
              <a:rPr lang="en-US" altLang="ko-KR" dirty="0"/>
              <a:t>	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A765B61-2C12-4013-8563-E3760049D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 다문화 가정에 대한 차별을 최소화 하고자 다문화 가정을 돕고 싶었기 때문이다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02975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5AB23C5-5E2C-41C9-98BB-0638E7C29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봉사활동의 구체적인 내용</a:t>
            </a:r>
            <a:r>
              <a:rPr lang="en-US" altLang="ko-KR" dirty="0"/>
              <a:t>	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044783C-DA75-4E3D-AEB4-80E874103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다문화 가정에게 한글 교육</a:t>
            </a:r>
            <a:endParaRPr lang="en-US" altLang="ko-KR" dirty="0"/>
          </a:p>
          <a:p>
            <a:r>
              <a:rPr lang="ko-KR" altLang="en-US" dirty="0"/>
              <a:t>재능 기부</a:t>
            </a:r>
            <a:r>
              <a:rPr lang="en-US" altLang="ko-KR" dirty="0"/>
              <a:t>(</a:t>
            </a:r>
            <a:r>
              <a:rPr lang="ko-KR" altLang="en-US" dirty="0"/>
              <a:t>예체능 관련</a:t>
            </a:r>
            <a:r>
              <a:rPr lang="en-US" altLang="ko-KR" dirty="0"/>
              <a:t>)</a:t>
            </a:r>
          </a:p>
          <a:p>
            <a:r>
              <a:rPr lang="ko-KR" altLang="en-US" dirty="0"/>
              <a:t>친구처럼 대하여 한국 문화 전파</a:t>
            </a:r>
          </a:p>
        </p:txBody>
      </p:sp>
    </p:spTree>
    <p:extLst>
      <p:ext uri="{BB962C8B-B14F-4D97-AF65-F5344CB8AC3E}">
        <p14:creationId xmlns:p14="http://schemas.microsoft.com/office/powerpoint/2010/main" val="1788798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FE221B1-4DD1-4B1F-A837-CF638EEBA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봉사활동 활용방안 및 파급효과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4373110-53BC-4CD3-9E33-C1551F3043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다같이 부족한 점을 채워 주며 다문화 가정과 도움을 주고 받을 수 있다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24052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2C8E09-7ED9-48DF-833D-C3FD620F9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봉사활동을 통해 이웃에 어떤 변화를 </a:t>
            </a:r>
            <a:r>
              <a:rPr lang="ko-KR" altLang="en-US" dirty="0" err="1"/>
              <a:t>만들수</a:t>
            </a:r>
            <a:r>
              <a:rPr lang="ko-KR" altLang="en-US" dirty="0"/>
              <a:t> 있나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7FA4818-02A6-4701-AC7F-959AEBB92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다문화 가정에 관심이 있는 사람들을 모아 같이 돕는다</a:t>
            </a:r>
            <a:endParaRPr lang="en-US" altLang="ko-KR" dirty="0"/>
          </a:p>
          <a:p>
            <a:r>
              <a:rPr lang="ko-KR" altLang="en-US"/>
              <a:t>다문화 가정 관련 단체에 가서 물품을 조달 받는다</a:t>
            </a:r>
          </a:p>
        </p:txBody>
      </p:sp>
    </p:spTree>
    <p:extLst>
      <p:ext uri="{BB962C8B-B14F-4D97-AF65-F5344CB8AC3E}">
        <p14:creationId xmlns:p14="http://schemas.microsoft.com/office/powerpoint/2010/main" val="171732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</Words>
  <Application>Microsoft Office PowerPoint</Application>
  <PresentationFormat>와이드스크린</PresentationFormat>
  <Paragraphs>13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맑은 고딕</vt:lpstr>
      <vt:lpstr>Arial</vt:lpstr>
      <vt:lpstr>Office 테마</vt:lpstr>
      <vt:lpstr>전국 청소년 자원봉사대회</vt:lpstr>
      <vt:lpstr>봉사활동을 계획하게된 동기 </vt:lpstr>
      <vt:lpstr>봉사활동의 구체적인 내용 </vt:lpstr>
      <vt:lpstr>봉사활동 활용방안 및 파급효과</vt:lpstr>
      <vt:lpstr>봉사활동을 통해 이웃에 어떤 변화를 만들수 있나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전국 청소년 자원봉사대회</dc:title>
  <dc:creator>master</dc:creator>
  <cp:lastModifiedBy>master</cp:lastModifiedBy>
  <cp:revision>1</cp:revision>
  <dcterms:created xsi:type="dcterms:W3CDTF">2019-08-04T14:44:56Z</dcterms:created>
  <dcterms:modified xsi:type="dcterms:W3CDTF">2019-08-04T14:45:03Z</dcterms:modified>
</cp:coreProperties>
</file>